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1905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997075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914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9143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473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3716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3715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5400000">
            <a:off x="4794249" y="2127249"/>
            <a:ext cx="57276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603250" y="146050"/>
            <a:ext cx="57276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85750" y="2803525"/>
            <a:ext cx="1587" cy="303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376"/>
                </a:lnTo>
                <a:lnTo>
                  <a:pt x="0" y="376"/>
                </a:lnTo>
                <a:lnTo>
                  <a:pt x="0" y="3765"/>
                </a:lnTo>
                <a:lnTo>
                  <a:pt x="0" y="120000"/>
                </a:lnTo>
                <a:lnTo>
                  <a:pt x="0" y="120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457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sistem-muscular.blogspot.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AJ-9nPSqwA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11187" y="836612"/>
            <a:ext cx="7772400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Sistemul muscular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692275" y="4005262"/>
            <a:ext cx="7016750" cy="2497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Prof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STAN CRISTINA IULIANA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endParaRPr sz="2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membrelor inferioare:</a:t>
            </a:r>
            <a:br>
              <a:rPr lang="en-US" sz="32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-muschii coapsei</a:t>
            </a:r>
          </a:p>
        </p:txBody>
      </p:sp>
      <p:pic>
        <p:nvPicPr>
          <p:cNvPr id="216" name="Shape 2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916111"/>
            <a:ext cx="3538537" cy="39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1916111"/>
            <a:ext cx="3629024" cy="394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331912" y="6237287"/>
            <a:ext cx="2286000" cy="4572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Fata anterioara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508625" y="6237287"/>
            <a:ext cx="2057400" cy="4572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Fata posterioara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250825" y="2276475"/>
            <a:ext cx="1368425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50825" y="3933825"/>
            <a:ext cx="13684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50825" y="4508500"/>
            <a:ext cx="1512886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700336" y="2276475"/>
            <a:ext cx="1511299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059111" y="2636836"/>
            <a:ext cx="1368425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059111" y="3068636"/>
            <a:ext cx="1368425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3132136" y="3500437"/>
            <a:ext cx="1295400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132136" y="3933825"/>
            <a:ext cx="1295400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132136" y="4508500"/>
            <a:ext cx="1295400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643437" y="2852736"/>
            <a:ext cx="13684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643437" y="3357562"/>
            <a:ext cx="1368425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643437" y="3789362"/>
            <a:ext cx="1368425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643437" y="4221162"/>
            <a:ext cx="1441449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7308850" y="2781300"/>
            <a:ext cx="1439862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7451725" y="3716337"/>
            <a:ext cx="1368425" cy="3603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79386" y="2276475"/>
            <a:ext cx="1439862" cy="4317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tensor 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fasciei lata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79386" y="3860800"/>
            <a:ext cx="1439862" cy="504824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cvadriceps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femural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79386" y="4508500"/>
            <a:ext cx="1584325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vast lateral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700336" y="2276475"/>
            <a:ext cx="1727199" cy="28892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iliopsoas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987675" y="2636836"/>
            <a:ext cx="1439862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pectineu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987675" y="3068636"/>
            <a:ext cx="1512886" cy="28892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adductor lung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59111" y="3429000"/>
            <a:ext cx="1441449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gracilis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059111" y="3860800"/>
            <a:ext cx="1368425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croitor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059111" y="4508500"/>
            <a:ext cx="1368425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vast medial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572000" y="2852736"/>
            <a:ext cx="1584325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adductor mare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643437" y="3357562"/>
            <a:ext cx="1512886" cy="2158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semitendinos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643437" y="3789362"/>
            <a:ext cx="1441449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gracilis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427537" y="4221162"/>
            <a:ext cx="1657350" cy="28892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semimembranos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308850" y="2781300"/>
            <a:ext cx="1512886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fesier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199311" y="3644900"/>
            <a:ext cx="1765299" cy="4317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biceps femural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192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membrelor inferioare:</a:t>
            </a:r>
            <a:br>
              <a:rPr lang="en-US" sz="36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-muschii gambei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1700211"/>
            <a:ext cx="3160711" cy="43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1700211"/>
            <a:ext cx="3276600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323850" y="2636836"/>
            <a:ext cx="1441449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250825" y="3860800"/>
            <a:ext cx="1620836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50825" y="4437062"/>
            <a:ext cx="1800225" cy="431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916236" y="2636836"/>
            <a:ext cx="13684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987675" y="3213100"/>
            <a:ext cx="1296986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987675" y="3789362"/>
            <a:ext cx="1296986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916236" y="4437062"/>
            <a:ext cx="1368425" cy="5048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787900" y="3141661"/>
            <a:ext cx="1295400" cy="431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716462" y="4365625"/>
            <a:ext cx="1366836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092950" y="3213100"/>
            <a:ext cx="1582737" cy="3603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092950" y="4292600"/>
            <a:ext cx="1655761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50825" y="2636836"/>
            <a:ext cx="1584325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peronier lung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50825" y="3860800"/>
            <a:ext cx="1657350" cy="28892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 peronier scurt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79386" y="4437062"/>
            <a:ext cx="1871662" cy="4317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 extensorul lung 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degetelor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843211" y="2636836"/>
            <a:ext cx="1655761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tibial anterior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916236" y="3213100"/>
            <a:ext cx="1511299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gastrocnemian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916236" y="3789362"/>
            <a:ext cx="1441449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solear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771775" y="4365625"/>
            <a:ext cx="1728787" cy="6477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extensorul lung 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halucelui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4572000" y="3141661"/>
            <a:ext cx="1512886" cy="4317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gastrocnemian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092950" y="3141661"/>
            <a:ext cx="1584325" cy="503236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gastrocnemian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4572000" y="4292600"/>
            <a:ext cx="1512886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solear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7092950" y="4221162"/>
            <a:ext cx="1655761" cy="3603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solear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331912" y="6237287"/>
            <a:ext cx="2286000" cy="4572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Fata anterioara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508625" y="6237287"/>
            <a:ext cx="2057400" cy="4572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Fata posterioara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Bibliografie: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Ioana Arini</a:t>
            </a:r>
            <a:r>
              <a:rPr lang="en-US" sz="3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Ioana Arini</a:t>
            </a:r>
            <a:r>
              <a:rPr lang="en-US" sz="3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ş</a:t>
            </a:r>
            <a:r>
              <a:rPr lang="en-US" sz="3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Ioana Ariniş</a:t>
            </a:r>
            <a:r>
              <a:rPr lang="en-US" sz="3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 – Manual de biologie-clasa aXI-a , editura SIGMA, Bucuresti, 2006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http://sistem-muscular.blogspot.ro/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None/>
            </a:pPr>
            <a:endParaRPr sz="32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None/>
            </a:pPr>
            <a:endParaRPr sz="32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427912" cy="10683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Structura muşchiului striat</a:t>
            </a:r>
          </a:p>
        </p:txBody>
      </p:sp>
      <p:pic>
        <p:nvPicPr>
          <p:cNvPr id="98" name="Shape 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557337"/>
            <a:ext cx="5664199" cy="42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875" y="1557337"/>
            <a:ext cx="4156075" cy="42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Arhitectura fibrei musculare striate</a:t>
            </a:r>
          </a:p>
        </p:txBody>
      </p:sp>
      <p:pic>
        <p:nvPicPr>
          <p:cNvPr id="105" name="Shape 105" descr="arhitectura_fibrei_musculare_stria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412875"/>
            <a:ext cx="8310562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Contracţia musculară</a:t>
            </a:r>
          </a:p>
        </p:txBody>
      </p:sp>
      <p:sp>
        <p:nvSpPr>
          <p:cNvPr id="111" name="Shape 111" title="Muscle Contraction Process Molecular Mechanism 3D Animation">
            <a:hlinkClick r:id="rId3"/>
          </p:cNvPr>
          <p:cNvSpPr/>
          <p:nvPr/>
        </p:nvSpPr>
        <p:spPr>
          <a:xfrm>
            <a:off x="695924" y="1714499"/>
            <a:ext cx="6162075" cy="46215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11187" y="836612"/>
            <a:ext cx="7772400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Principalele grupe de muşchi somatici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827087" y="2781300"/>
            <a:ext cx="6440486" cy="2493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1.Muşchii capului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2. Muşchii gâtului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3. Muşchii membrelor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4. Muşchii trunchiului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capului si gatului</a:t>
            </a:r>
          </a:p>
        </p:txBody>
      </p:sp>
      <p:pic>
        <p:nvPicPr>
          <p:cNvPr id="123" name="Shape 1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989136"/>
            <a:ext cx="7345361" cy="26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692275" y="2708275"/>
            <a:ext cx="18716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619250" y="2997200"/>
            <a:ext cx="1944687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476375" y="3284537"/>
            <a:ext cx="1873249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435600" y="3068636"/>
            <a:ext cx="18002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435600" y="3573462"/>
            <a:ext cx="1944687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619250" y="2636836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frontal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84212" y="2924175"/>
            <a:ext cx="2987675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orbiculari ai pleoapelor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827087" y="3284537"/>
            <a:ext cx="25923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orbicular al buzelor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435600" y="3068636"/>
            <a:ext cx="1871662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zigomatic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364162" y="3573462"/>
            <a:ext cx="2879724" cy="215899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sternocleidomastoidian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trunchiului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-fata anterioara</a:t>
            </a:r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1557337"/>
            <a:ext cx="5472111" cy="508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84212" y="4437062"/>
            <a:ext cx="18716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27087" y="4868862"/>
            <a:ext cx="1944687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00112" y="5516562"/>
            <a:ext cx="1873249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300787" y="1916111"/>
            <a:ext cx="18002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156325" y="4581525"/>
            <a:ext cx="18002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227762" y="5229225"/>
            <a:ext cx="18002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940425" y="5734050"/>
            <a:ext cx="18002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11187" y="436562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pectoral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827087" y="479742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marele dintat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827087" y="5516562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oblic extern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300787" y="1916111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subclavicular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6156325" y="458152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intercostali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227762" y="5229225"/>
            <a:ext cx="2305050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drepti abdominali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940425" y="5734050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oblic intern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trunchiului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-fata posterioara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700211"/>
            <a:ext cx="5905500" cy="47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331912" y="2492375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258887" y="4149725"/>
            <a:ext cx="1871662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331912" y="4724400"/>
            <a:ext cx="18716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508625" y="2924175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508625" y="3284537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940425" y="3716337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258887" y="249237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trapez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258887" y="414972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mari dorsali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331912" y="4652962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oblic extern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5940425" y="3716337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rotund mare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508625" y="3284537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rotund mic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508625" y="2924175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infraspinos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Muschii membrelor superioare</a:t>
            </a:r>
            <a:b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-fata anterioara     -fata posterioara     </a:t>
            </a:r>
          </a:p>
        </p:txBody>
      </p:sp>
      <p:pic>
        <p:nvPicPr>
          <p:cNvPr id="177" name="Shape 1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916111"/>
            <a:ext cx="29622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35600" y="1916111"/>
            <a:ext cx="307022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50825" y="2205036"/>
            <a:ext cx="1547811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50825" y="3068636"/>
            <a:ext cx="1620836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50825" y="4005262"/>
            <a:ext cx="1620836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50825" y="4797425"/>
            <a:ext cx="1620836" cy="7921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843211" y="2636836"/>
            <a:ext cx="18716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987675" y="3068636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987675" y="3500437"/>
            <a:ext cx="1871662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987675" y="4005262"/>
            <a:ext cx="18716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771775" y="4365625"/>
            <a:ext cx="1871662" cy="7921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148262" y="3357562"/>
            <a:ext cx="1439862" cy="2158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148262" y="3789362"/>
            <a:ext cx="1439862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148262" y="4652962"/>
            <a:ext cx="1368425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380286" y="3284537"/>
            <a:ext cx="1439862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7596186" y="4149725"/>
            <a:ext cx="136842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524750" y="4652962"/>
            <a:ext cx="1439862" cy="3603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308850" y="5157787"/>
            <a:ext cx="1692275" cy="287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79386" y="2205036"/>
            <a:ext cx="1655761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deltoid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50825" y="3068636"/>
            <a:ext cx="1657350" cy="28892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biceps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79386" y="4005262"/>
            <a:ext cx="17287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brahioradial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79386" y="4797425"/>
            <a:ext cx="1765299" cy="7921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flexor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superficial 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degetelor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843211" y="2565400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coracobrahial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987675" y="3068636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triceps capul lung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987675" y="3500437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triceps capul medial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987675" y="4005262"/>
            <a:ext cx="1944687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palmar lung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771775" y="4365625"/>
            <a:ext cx="1944687" cy="792162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flexor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 radial al carpului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5003800" y="3213100"/>
            <a:ext cx="1584325" cy="358775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triceps capul lung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003800" y="3789362"/>
            <a:ext cx="1655761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triceps capul medial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787900" y="4652962"/>
            <a:ext cx="1728787" cy="504824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flexor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ulnar al carpului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7380286" y="3284537"/>
            <a:ext cx="1655761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4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triceps capul lateral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596186" y="4149725"/>
            <a:ext cx="1368425" cy="287337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anconeu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415211" y="4508500"/>
            <a:ext cx="1620836" cy="504824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extensor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ulnar al carpului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235825" y="5157787"/>
            <a:ext cx="1800225" cy="504824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m. extensorul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02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7E0021"/>
                </a:solidFill>
                <a:latin typeface="Arial"/>
                <a:ea typeface="Arial"/>
                <a:cs typeface="Arial"/>
                <a:sym typeface="Arial"/>
              </a:rPr>
              <a:t>degetelor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Macintosh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1_Ocean</vt:lpstr>
      <vt:lpstr>Ocean</vt:lpstr>
      <vt:lpstr>Sistemul muscular</vt:lpstr>
      <vt:lpstr>Structura muşchiului striat</vt:lpstr>
      <vt:lpstr>Arhitectura fibrei musculare striate</vt:lpstr>
      <vt:lpstr>Contracţia musculară</vt:lpstr>
      <vt:lpstr>Principalele grupe de muşchi somatici</vt:lpstr>
      <vt:lpstr>Muschii capului si gatului</vt:lpstr>
      <vt:lpstr>Muschii trunchiului -fata anterioara</vt:lpstr>
      <vt:lpstr>Muschii trunchiului -fata posterioara</vt:lpstr>
      <vt:lpstr>Muschii membrelor superioare -fata anterioara     -fata posterioara     </vt:lpstr>
      <vt:lpstr>Muschii membrelor inferioare: -muschii coapsei</vt:lpstr>
      <vt:lpstr>Muschii membrelor inferioare: -muschii gambei</vt:lpstr>
      <vt:lpstr>Bibliografie: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Sistemul muscular</dc:title>
  <cp:lastModifiedBy>Adrian</cp:lastModifiedBy>
  <cp:revision>2</cp:revision>
  <dcterms:modified xsi:type="dcterms:W3CDTF">2017-04-14T20:53:13Z</dcterms:modified>
</cp:coreProperties>
</file>